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31979-A24E-4ED1-ADCF-7A81DBD15126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282DA-6322-4F01-99BE-00B438C94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600199"/>
          </a:xfrm>
        </p:spPr>
        <p:txBody>
          <a:bodyPr>
            <a:normAutofit/>
          </a:bodyPr>
          <a:lstStyle/>
          <a:p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ஏழாம் வகுப்பு</a:t>
            </a:r>
            <a:br>
              <a:rPr lang="ta-IN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இரண்டாம் பருவம்</a:t>
            </a:r>
            <a:endParaRPr lang="en-IN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352800"/>
            <a:ext cx="6858000" cy="2286000"/>
          </a:xfrm>
        </p:spPr>
        <p:txBody>
          <a:bodyPr>
            <a:normAutofit/>
          </a:bodyPr>
          <a:lstStyle/>
          <a:p>
            <a:r>
              <a:rPr lang="ta-IN" sz="48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</a:t>
            </a:r>
            <a:endParaRPr lang="en-IN" sz="4800" b="1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6 கணினி வ</a:t>
            </a:r>
            <a:r>
              <a:rPr lang="en-IN" sz="3600" b="1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ரை</a:t>
            </a:r>
            <a:r>
              <a:rPr lang="ta-I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‘Tux Paint’</a:t>
            </a:r>
          </a:p>
          <a:p>
            <a:pPr>
              <a:lnSpc>
                <a:spcPct val="20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தலைப்புத் திரை (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Title Screen)</a:t>
            </a:r>
          </a:p>
          <a:p>
            <a:pPr>
              <a:lnSpc>
                <a:spcPct val="20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முதன்மை திரை (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Main Screen)</a:t>
            </a:r>
          </a:p>
          <a:p>
            <a:pPr>
              <a:lnSpc>
                <a:spcPct val="200000"/>
              </a:lnSpc>
            </a:pPr>
            <a: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Tux Math</a:t>
            </a:r>
          </a:p>
          <a:p>
            <a:pPr>
              <a:lnSpc>
                <a:spcPct val="20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தலைப்புத் திரை (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Title Screen)</a:t>
            </a:r>
          </a:p>
          <a:p>
            <a:pPr>
              <a:lnSpc>
                <a:spcPct val="20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ஆர்கேட் விளையாட்டு (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Play Arcade Game):</a:t>
            </a:r>
            <a:endPara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None/>
            </a:pP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b="1" dirty="0" smtClean="0"/>
              <a:t>    </a:t>
            </a:r>
            <a:r>
              <a:rPr lang="ta-IN" sz="5400" b="1" dirty="0" smtClean="0"/>
              <a:t>எட்டாம் வகுப்பு</a:t>
            </a:r>
          </a:p>
          <a:p>
            <a:pPr>
              <a:buNone/>
            </a:pPr>
            <a:r>
              <a:rPr lang="en-US" sz="5400" b="1" dirty="0" smtClean="0"/>
              <a:t>         </a:t>
            </a:r>
            <a:r>
              <a:rPr lang="ta-IN" sz="5400" b="1" dirty="0" smtClean="0"/>
              <a:t>பருவம் - 2</a:t>
            </a:r>
            <a:endParaRPr lang="en-US" sz="5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8534400" cy="62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3314" y="457199"/>
            <a:ext cx="8852514" cy="595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2410" y="228600"/>
            <a:ext cx="845439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-34480"/>
            <a:ext cx="7391400" cy="685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458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ta-IN" sz="2400" b="1" i="1" dirty="0" smtClean="0">
                <a:solidFill>
                  <a:schemeClr val="accent6">
                    <a:lumMod val="75000"/>
                  </a:schemeClr>
                </a:solidFill>
              </a:rPr>
              <a:t>இந்நூலைப்</a:t>
            </a:r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ta-IN" sz="2400" b="1" i="1" dirty="0" smtClean="0">
                <a:solidFill>
                  <a:schemeClr val="accent6">
                    <a:lumMod val="75000"/>
                  </a:schemeClr>
                </a:solidFill>
              </a:rPr>
              <a:t>ப</a:t>
            </a:r>
            <a:r>
              <a:rPr lang="ta-IN" sz="2800" b="1" i="1" dirty="0" smtClean="0">
                <a:solidFill>
                  <a:schemeClr val="accent6">
                    <a:lumMod val="75000"/>
                  </a:schemeClr>
                </a:solidFill>
                <a:latin typeface="VANAVIL-Avvaiyar"/>
              </a:rPr>
              <a:t>‰¿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VANAVIL-Avvaiyar"/>
              </a:rPr>
              <a:t>  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229600" cy="54102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இரண்டாம்</a:t>
            </a:r>
            <a:r>
              <a:rPr lang="en-US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பருவ அறிவியல் புத்தகத்தில் ஆறு அலகுகள் உள்ளன.</a:t>
            </a:r>
            <a:endParaRPr lang="en-IN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கணினி அறிவியலுடன்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சேர்த்து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ஒவ்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வொரு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மாதத்திற்கும் இரு அலகுகள் வீதம்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அறிமுகப்படுத்தப்பட்டுள்ளது.</a:t>
            </a:r>
            <a:endParaRPr lang="en-US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வொ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 அலகும் எளிய</a:t>
            </a:r>
            <a:r>
              <a:rPr lang="en-US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யல்பாடுகள் மற்றும்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சோ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னை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ளை</a:t>
            </a:r>
            <a:r>
              <a:rPr lang="en-US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ண்டுள்ளது.</a:t>
            </a:r>
          </a:p>
          <a:p>
            <a:pPr>
              <a:lnSpc>
                <a:spcPct val="200000"/>
              </a:lnSpc>
            </a:pP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அவற்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றை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ஆசிரியர்கள்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ய்து காண்பித்து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விளக்கலாம்.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தேவைப்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படின், மா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ண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ர்களைக்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ண்டும்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யல்பாடுகள்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ய்யலாம்</a:t>
            </a:r>
            <a:r>
              <a:rPr lang="en-US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endParaRPr lang="en-IN" sz="2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வண்ண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யமானத்</a:t>
            </a:r>
            <a:r>
              <a:rPr lang="en-US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கவல் விளக்கப்படங்கள் (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Info graphics)</a:t>
            </a:r>
            <a:endParaRPr lang="ta-IN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தகவல் துணுக்கு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கள்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Info bits)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ணவர்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களின் கற்கும் திறன் அதி்கரிக்கும்</a:t>
            </a:r>
            <a:endParaRPr lang="en-US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</a:t>
            </a:r>
            <a:r>
              <a:rPr lang="en-IN" sz="1800" i="1" dirty="0" err="1" smtClean="0">
                <a:latin typeface="VANAVIL-Avvaiyar"/>
                <a:ea typeface="Arial Unicode MS" pitchFamily="34" charset="-128"/>
                <a:cs typeface="Arial Unicode MS" pitchFamily="34" charset="-128"/>
              </a:rPr>
              <a:t>iy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ச்சொற்கள்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மூலம் அறிவியல்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சொற்களைக்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Scientific Terms)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கற்றுக்கொள்ள</a:t>
            </a:r>
            <a:r>
              <a:rPr lang="en-US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வழிவ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கைச்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</a:t>
            </a:r>
            <a:r>
              <a:rPr lang="ta-IN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ய்யப்பட்டுள்ளது</a:t>
            </a:r>
            <a:endParaRPr lang="en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 </a:t>
            </a:r>
            <a:r>
              <a:rPr lang="en-IN" sz="3600" b="1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</a:t>
            </a:r>
            <a:r>
              <a:rPr lang="ta-I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ருளடக்கம்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1 வெப்பம் மற்றும் வெப்பநிலை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2 மின்னோட்டவியல்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3 நம்மைச்சுற்றி நிகழும் மாற்றங்கள்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4 செல் உயிரியல்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5 வகைப்பாட்டியலின் அடிப்படைகள்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6 கணினி வ</a:t>
            </a:r>
            <a:r>
              <a:rPr lang="en-IN" sz="2400" b="1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ரை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1 வெப்பம் மற்றும் வெப்பநிலை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வெப்பநிலையின் அலகுகள்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வெப்பநிலையினை அளவிடுதல்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வெப்பநிலைமானி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வெப்பநிலைமானியின் வகைகள்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மருத்துவ வெப்பநிலைமானி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ஆய்வக வெப்பநிலைமானி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டிஜிட்டல் வெப்பநிலைமானி</a:t>
            </a:r>
            <a:endPara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sz="49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</a:t>
            </a:r>
            <a:r>
              <a:rPr lang="en-US" sz="49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900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b="1" i="1" dirty="0" smtClean="0"/>
              <a:t>மின்னோட்டவியல்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a-IN" sz="2000" i="1" dirty="0" smtClean="0"/>
              <a:t>மின்னோட்டம் பாயும் வீதம்</a:t>
            </a:r>
            <a:endParaRPr lang="en-US" sz="2000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i="1" dirty="0" smtClean="0"/>
              <a:t> </a:t>
            </a:r>
            <a:r>
              <a:rPr lang="ta-IN" sz="2000" i="1" dirty="0" smtClean="0"/>
              <a:t>மின் சுற்றுப் படம்</a:t>
            </a:r>
            <a:endParaRPr lang="en-US" sz="2000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a-IN" sz="2000" i="1" dirty="0" smtClean="0"/>
              <a:t>மின்கலன் மற்றும் மின்கல அடுக்கு - வேறுப</a:t>
            </a:r>
            <a:r>
              <a:rPr lang="en-US" sz="2000" i="1" dirty="0" smtClean="0">
                <a:latin typeface="VANAVIL-Avvaiyar"/>
              </a:rPr>
              <a:t> </a:t>
            </a:r>
            <a:r>
              <a:rPr lang="en-US" sz="2800" i="1" dirty="0" smtClean="0">
                <a:latin typeface="VANAVIL-Avvaiyar"/>
              </a:rPr>
              <a:t>h</a:t>
            </a:r>
            <a:r>
              <a:rPr lang="en-US" sz="2000" i="1" dirty="0" smtClean="0">
                <a:latin typeface="VANAVIL-Avvaiyar"/>
              </a:rPr>
              <a:t> </a:t>
            </a:r>
            <a:r>
              <a:rPr lang="ta-IN" sz="2000" i="1" dirty="0" smtClean="0"/>
              <a:t>டு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32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3 </a:t>
            </a:r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32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நம்மைச்சுற்றி நிகழும் மாற்றங்கள்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மின் கடத்துப் </a:t>
            </a:r>
            <a:r>
              <a:rPr lang="en-IN" sz="2400" b="1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ருள்கள்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(நற்கடத்திகள்)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காப்பான்கள்</a:t>
            </a:r>
            <a:r>
              <a:rPr lang="en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மின்னோட்டத்தின் விளைவுகள்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இயற்பியல் மாற்றங்கள்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 மாற்றங்கள்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வேதியியல் மாற்றங்கள்</a:t>
            </a:r>
            <a:endParaRPr lang="en-US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திண்மம், திரவம், வாயுக்களின் மீது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வெப்பத்தின் விளைவு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lnSpc>
                <a:spcPct val="150000"/>
              </a:lnSpc>
            </a:pP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None/>
            </a:pPr>
            <a:endParaRPr lang="en-IN" sz="28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IN" sz="28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</a:t>
            </a:r>
            <a:r>
              <a:rPr lang="ta-IN" b="1" i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4 </a:t>
            </a:r>
            <a:r>
              <a:rPr lang="en-US" b="1" i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b="1" i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செல் உயிரியல்</a:t>
            </a:r>
            <a:endParaRPr lang="en-US" b="1" i="1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IN" sz="2800" b="1" i="1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a-IN" sz="28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உயிரினங்களின் அடிப்படை அலகு</a:t>
            </a:r>
            <a:r>
              <a:rPr lang="en-US" sz="28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;  </a:t>
            </a:r>
            <a:r>
              <a:rPr lang="ta-IN" sz="28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செல்</a:t>
            </a:r>
            <a:endParaRPr lang="en-US" sz="28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8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a-IN" sz="28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 மற்றும் விலங்கு செல் ஒப்பீடு</a:t>
            </a:r>
            <a:endParaRPr lang="en-US" sz="28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IN" sz="28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IN" sz="4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IN" sz="4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ta-IN" b="1" i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அலகு </a:t>
            </a:r>
            <a:r>
              <a:rPr lang="en-US" b="1" i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</a:t>
            </a:r>
            <a:r>
              <a:rPr lang="ta-IN" b="1" i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வகைப்பாட்டியலின் அடிப்ப</a:t>
            </a:r>
            <a:r>
              <a:rPr lang="en-IN" b="1" i="1" dirty="0" err="1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டைகள்</a:t>
            </a: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34591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வகைப்படுத்துதல்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வகைப்பாட்டியலின் அடிப்ப</a:t>
            </a:r>
            <a:r>
              <a:rPr lang="en-IN" sz="2400" b="1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டை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யில் வேறுபட்ட </a:t>
            </a:r>
            <a:r>
              <a:rPr lang="en-IN" sz="2400" b="1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</a:t>
            </a: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குதிகள்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தாவரங்களின் வகைப்பாடு</a:t>
            </a:r>
            <a:endParaRPr lang="en-IN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ஐந்து உலக வகைப்பாட்டு முறை</a:t>
            </a:r>
            <a:endParaRPr lang="en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270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ஏழாம் வகுப்பு இரண்டாம் பருவம்</vt:lpstr>
      <vt:lpstr>இந்நூலைப்   ப‰¿  </vt:lpstr>
      <vt:lpstr>Slide 3</vt:lpstr>
      <vt:lpstr>பாடப் பொருளடக்கம்</vt:lpstr>
      <vt:lpstr>அலகு 1 வெப்பம் மற்றும் வெப்பநிலை</vt:lpstr>
      <vt:lpstr>அலகு 2 மின்னோட்டவியல்  </vt:lpstr>
      <vt:lpstr>அலகு 3  நம்மைச்சுற்றி நிகழும் மாற்றங்கள்</vt:lpstr>
      <vt:lpstr>Slide 8</vt:lpstr>
      <vt:lpstr>அலகு 5. வகைப்பாட்டியலின் அடிப்படைகள் </vt:lpstr>
      <vt:lpstr>அலகு 6 கணினி வரைகலை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ஏழாம் வகுப்பு இரண்டாம் பருவம்</dc:title>
  <dc:creator>admin</dc:creator>
  <cp:lastModifiedBy>admin</cp:lastModifiedBy>
  <cp:revision>2</cp:revision>
  <dcterms:created xsi:type="dcterms:W3CDTF">2019-10-04T11:28:28Z</dcterms:created>
  <dcterms:modified xsi:type="dcterms:W3CDTF">2019-10-04T11:35:34Z</dcterms:modified>
</cp:coreProperties>
</file>